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8" r:id="rId3"/>
    <p:sldId id="270" r:id="rId4"/>
    <p:sldId id="280" r:id="rId5"/>
    <p:sldId id="283" r:id="rId6"/>
    <p:sldId id="288" r:id="rId7"/>
    <p:sldId id="290" r:id="rId8"/>
    <p:sldId id="293" r:id="rId9"/>
    <p:sldId id="303" r:id="rId10"/>
    <p:sldId id="304" r:id="rId11"/>
    <p:sldId id="292" r:id="rId12"/>
    <p:sldId id="299" r:id="rId13"/>
    <p:sldId id="300" r:id="rId14"/>
    <p:sldId id="30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>
      <p:cViewPr varScale="1">
        <p:scale>
          <a:sx n="85" d="100"/>
          <a:sy n="85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712" y="332656"/>
            <a:ext cx="8507288" cy="194421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Новосибирского района Новосибирской области – детский сад комбинированного вида «Теремок»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936" cy="51125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>
              <a:buNone/>
            </a:pP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«Волшебные мячики»</a:t>
            </a: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Образовательный модуль «Дидактическая система Фридриха </a:t>
            </a:r>
            <a:r>
              <a:rPr lang="ru-RU" sz="7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Фребеля</a:t>
            </a: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-образование для детей дошкольного возраста»         </a:t>
            </a: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ctr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</a:p>
          <a:p>
            <a:pPr algn="ctr">
              <a:buNone/>
            </a:pP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>
              <a:buNone/>
            </a:pP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</a:p>
          <a:p>
            <a:pPr algn="ctr">
              <a:buNone/>
            </a:pPr>
            <a:endParaRPr lang="ru-RU" sz="6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Воспитатель                                                                    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Привалова Е.В.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G:\Выставка ФРЕБЕЛЬ\фото фребель\IMG_21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693641"/>
            <a:ext cx="4163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Выставка ФРЕБЕЛЬ\STEM артинки\preview_1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57875"/>
            <a:ext cx="1224136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6408712" cy="10081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«Автомобили»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7776864" cy="1368152"/>
          </a:xfrm>
        </p:spPr>
        <p:txBody>
          <a:bodyPr>
            <a:normAutofit/>
          </a:bodyPr>
          <a:lstStyle/>
          <a:p>
            <a:pPr algn="l"/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Задачи</a:t>
            </a: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внимание, умение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действовать по зрительному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сигналу; 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в беге,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ходьбе, умении ориентироваться в пространстве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Выставка ФРЕБЕЛЬ\STEM артинки\preview_1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11069"/>
            <a:ext cx="1271067" cy="73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G:\Выставка ФРЕБЕЛЬ\фото распечатать\IMG_94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15" y="3140968"/>
            <a:ext cx="464364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«Модельер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7488832" cy="5071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и конкретизировать представление об одежде, ее назначении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речевую деятельность детей;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внимание, память,  воображение,  мелкую моторику рук</a:t>
            </a: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1992"/>
            <a:ext cx="6264696" cy="3031304"/>
          </a:xfrm>
          <a:prstGeom prst="rect">
            <a:avLst/>
          </a:prstGeom>
        </p:spPr>
      </p:pic>
      <p:pic>
        <p:nvPicPr>
          <p:cNvPr id="5" name="Рисунок 4" descr="G:\Выставка ФРЕБЕЛЬ\STEM артинки\preview_1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11069"/>
            <a:ext cx="1271067" cy="731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6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«Волшебный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цветочек»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1"/>
            <a:ext cx="792088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умения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конструировать в  трехмерном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измерении;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логическое мышление, воображение, творческие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способности;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ормировать  умение работать сообща, договариваться друг с другом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ФРЕБЕЛЬ\фото фребель\IMG_2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72817"/>
            <a:ext cx="7005464" cy="43204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Было интересно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…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Теперь я могу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…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Меня удивило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…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Было трудно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…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Сегодня я узнал (а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)…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 меня получилось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…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Мне захотелось…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Я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почувствовал (а), что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…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G:\Выставка ФРЕБЕЛЬ\STEM артинки\preview_1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11069"/>
            <a:ext cx="1271067" cy="731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1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Выставка ФРЕБЕЛЬ\STEM артинки\preview_1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11069"/>
            <a:ext cx="1271067" cy="731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7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образовательных модулей в парциальной </a:t>
            </a:r>
            <a:b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модульной программе «STEM-образование детей дошкольного и младшего школьного возраста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0" y="1540728"/>
            <a:ext cx="3816425" cy="787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система Ф.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93704" y="4416556"/>
            <a:ext cx="3168352" cy="962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Математическое развитие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68356" y="2646906"/>
            <a:ext cx="2122513" cy="1065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en-US" dirty="0" smtClean="0"/>
              <a:t>LEGO</a:t>
            </a:r>
            <a:r>
              <a:rPr lang="ru-RU" dirty="0" smtClean="0"/>
              <a:t>- конструирование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4387333"/>
            <a:ext cx="3187724" cy="942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Мультстудия</a:t>
            </a:r>
            <a:r>
              <a:rPr lang="ru-RU" dirty="0"/>
              <a:t> </a:t>
            </a:r>
            <a:r>
              <a:rPr lang="ru-RU" dirty="0" smtClean="0"/>
              <a:t>«Я творю мир»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2754371"/>
            <a:ext cx="1926239" cy="1022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29442" y="2689402"/>
            <a:ext cx="2557120" cy="1065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с живой и неживой природы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G:\Выставка ФРЕБЕЛЬ\STEM артинки\preview_1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" y="5948966"/>
            <a:ext cx="1187624" cy="864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9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39952" y="1340768"/>
            <a:ext cx="4752528" cy="34563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27584" y="404664"/>
            <a:ext cx="6840760" cy="5616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«высшая ступень детского развития»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alt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Фребель</a:t>
            </a:r>
            <a:r>
              <a:rPr lang="ru-RU" alt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верил, что игровые материалы – важные средства образования, которые могут способствовать развитию внутренних потребностей детей. </a:t>
            </a:r>
            <a:endParaRPr lang="en-US" alt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alt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самым первым в истории экспертом в области образования, кто признал ценность детской игры и первым человеком, который создал образовательные материалы для детей – «дары».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I:\Выставка ФРЕБЕЛЬ\фото 24.09.18 к выставке\IMG_9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2512" y="2708919"/>
            <a:ext cx="5441776" cy="3312369"/>
          </a:xfrm>
          <a:prstGeom prst="rect">
            <a:avLst/>
          </a:prstGeom>
          <a:noFill/>
        </p:spPr>
      </p:pic>
      <p:pic>
        <p:nvPicPr>
          <p:cNvPr id="8" name="Рисунок 7" descr="G:\Выставка ФРЕБЕЛЬ\STEM артинки\preview_1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" y="6021288"/>
            <a:ext cx="1404739" cy="83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Созвучность педагогических взглядов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Ф.Фребеля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162721"/>
            <a:ext cx="7848872" cy="3930575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ребенком всех этапов детства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младенческого, раннего и дошкольного), обогащение(амплификация) детского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личности ребенка;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гуманистический характер и взаимодействия взрослых и детей;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специфических видах деятельности: прежде всего 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игры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познавательной и исследовательской деятельности , в форме творческой активности, обеспечивающей художественно-эстетическое развитие ребенка;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детей и взрослых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признание ребенка полноценным участником(субъектом)образовательных отношений;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на основе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особенностей каждого ребенка.</a:t>
            </a:r>
          </a:p>
          <a:p>
            <a:endParaRPr lang="ru-RU" dirty="0"/>
          </a:p>
        </p:txBody>
      </p:sp>
      <p:pic>
        <p:nvPicPr>
          <p:cNvPr id="4" name="Рисунок 3" descr="G:\Выставка ФРЕБЕЛЬ\STEM артинки\preview_1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" y="6093296"/>
            <a:ext cx="1547664" cy="764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77177"/>
            <a:ext cx="8229600" cy="4909634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      шар    валик  кубик  дощечки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464848"/>
            <a:ext cx="5328592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Основные предметы игр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881042" y="130820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938095" y="130820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75702" y="130820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278431" y="130820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335484" y="1337873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41339" y="2724755"/>
            <a:ext cx="3650130" cy="695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основа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085590" y="3490923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085590" y="223132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38095" y="3981284"/>
            <a:ext cx="26966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Форма , величина , вес,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число, цвет , движение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2267744" y="5415997"/>
            <a:ext cx="3923724" cy="99088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Человеческое сознание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064751" y="4975702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G:\Выставка ФРЕБЕЛЬ\STEM артинки\preview_1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" y="5948966"/>
            <a:ext cx="1187624" cy="864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3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Дары Ф .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796"/>
            <a:ext cx="7416824" cy="4575596"/>
          </a:xfrm>
          <a:prstGeom prst="rect">
            <a:avLst/>
          </a:prstGeom>
        </p:spPr>
      </p:pic>
      <p:pic>
        <p:nvPicPr>
          <p:cNvPr id="6" name="Рисунок 5" descr="G:\Выставка ФРЕБЕЛЬ\STEM артинки\preview_1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11069"/>
            <a:ext cx="1271067" cy="731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4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126"/>
            <a:ext cx="8229600" cy="153226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Picture 7" descr="C:\Users\user\Desktop\детский сад тере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11" y="2055665"/>
            <a:ext cx="2592288" cy="17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I:\Выставка ФРЕБЕЛЬ\фото 24.09.18 к выставке\IMG_9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168" y="346929"/>
            <a:ext cx="2344216" cy="1952662"/>
          </a:xfrm>
          <a:prstGeom prst="rect">
            <a:avLst/>
          </a:prstGeom>
          <a:noFill/>
        </p:spPr>
      </p:pic>
      <p:pic>
        <p:nvPicPr>
          <p:cNvPr id="17" name="Picture 2" descr="I:\Выставка ФРЕБЕЛЬ\фото 24.09.18 к выставке\IMG_9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204" y="4074641"/>
            <a:ext cx="2775095" cy="2232248"/>
          </a:xfrm>
          <a:prstGeom prst="rect">
            <a:avLst/>
          </a:prstGeom>
          <a:noFill/>
        </p:spPr>
      </p:pic>
      <p:pic>
        <p:nvPicPr>
          <p:cNvPr id="18" name="Picture 2" descr="I:\ФРЕБЕЛЬ\на сайт Выставка ФРЕБЕЛЬ 26.09.2018\для сайта Фребель Выставка\IMG_239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1598" y="4105411"/>
            <a:ext cx="2922627" cy="2232248"/>
          </a:xfrm>
          <a:noFill/>
        </p:spPr>
      </p:pic>
      <p:pic>
        <p:nvPicPr>
          <p:cNvPr id="19" name="Picture 2" descr="I:\ФРЕБЕЛЬ\на сайт Выставка ФРЕБЕЛЬ 26.09.2018\для сайта Фребель Выставка\IMG_23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94141"/>
            <a:ext cx="2736304" cy="1935461"/>
          </a:xfrm>
          <a:prstGeom prst="rect">
            <a:avLst/>
          </a:prstGeom>
          <a:noFill/>
        </p:spPr>
      </p:pic>
      <p:pic>
        <p:nvPicPr>
          <p:cNvPr id="25" name="Рисунок 24" descr="G:\Выставка ФРЕБЕЛЬ\STEM артинки\preview_14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11069"/>
            <a:ext cx="1271067" cy="7318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вал 7"/>
          <p:cNvSpPr/>
          <p:nvPr/>
        </p:nvSpPr>
        <p:spPr>
          <a:xfrm>
            <a:off x="1187624" y="2439800"/>
            <a:ext cx="2169561" cy="1041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Совместная деятельность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6433125" y="2440442"/>
            <a:ext cx="2242592" cy="1111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Самостоятельная деятельность</a:t>
            </a:r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3727299" y="4275330"/>
            <a:ext cx="1924821" cy="1241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Игры-занятие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900663" y="757815"/>
            <a:ext cx="1751457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Игры-разминки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4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448" y="188641"/>
            <a:ext cx="7772400" cy="12633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Практико-ориентированная часть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набор системы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Ф.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Фребеля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«Шерстяные мячики»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595464"/>
            <a:ext cx="3816424" cy="2857872"/>
          </a:xfrm>
        </p:spPr>
        <p:txBody>
          <a:bodyPr/>
          <a:lstStyle/>
          <a:p>
            <a:r>
              <a:rPr lang="ru-RU" dirty="0" smtClean="0"/>
              <a:t>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56" y="3842015"/>
            <a:ext cx="3281620" cy="2636838"/>
          </a:xfrm>
        </p:spPr>
      </p:pic>
      <p:sp>
        <p:nvSpPr>
          <p:cNvPr id="6" name="Выноска-облако 5"/>
          <p:cNvSpPr/>
          <p:nvPr/>
        </p:nvSpPr>
        <p:spPr>
          <a:xfrm>
            <a:off x="481750" y="3726411"/>
            <a:ext cx="2769976" cy="146700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Познавательная деятельность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449758" y="1142239"/>
            <a:ext cx="2424798" cy="13406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6438778" y="1125324"/>
            <a:ext cx="2376264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Музыкальная деятельность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724295" y="3620156"/>
            <a:ext cx="3096344" cy="13457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Социально-коммуникативное развитие</a:t>
            </a:r>
            <a:endParaRPr lang="ru-RU" dirty="0"/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3490918" y="1452014"/>
            <a:ext cx="2088232" cy="78627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 </a:t>
            </a:r>
            <a:endParaRPr lang="ru-RU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267744" y="2181357"/>
            <a:ext cx="2196244" cy="82408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Пространственного мышления</a:t>
            </a:r>
            <a:endParaRPr lang="ru-RU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597648" y="2181357"/>
            <a:ext cx="2160240" cy="8015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Сенсорных эталонов</a:t>
            </a:r>
            <a:endParaRPr lang="ru-RU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509882" y="3203942"/>
            <a:ext cx="1908212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Крупная, мелкая моторика</a:t>
            </a:r>
            <a:endParaRPr lang="ru-RU" dirty="0"/>
          </a:p>
        </p:txBody>
      </p:sp>
      <p:pic>
        <p:nvPicPr>
          <p:cNvPr id="19" name="Рисунок 18" descr="G:\Выставка ФРЕБЕЛЬ\STEM артинки\preview_1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11069"/>
            <a:ext cx="1271067" cy="731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5823"/>
            <a:ext cx="7772400" cy="113056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«Цепочка»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908720"/>
            <a:ext cx="7056784" cy="5400600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 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 детей образное восприятие;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 формированию умения составлять цепочку в определенной последовательности . Развивать внимание, мышление, мелкую моторику.</a:t>
            </a:r>
          </a:p>
          <a:p>
            <a:pPr marL="285750" indent="-285750" algn="l"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ормировать умение объединяться, помогать друг другу.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25" y="2852936"/>
            <a:ext cx="5400600" cy="1174683"/>
          </a:xfrm>
          <a:prstGeom prst="rect">
            <a:avLst/>
          </a:prstGeom>
        </p:spPr>
      </p:pic>
      <p:pic>
        <p:nvPicPr>
          <p:cNvPr id="9" name="Рисунок 8" descr="G:\Выставка ФРЕБЕЛЬ\STEM артинки\preview_1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11069"/>
            <a:ext cx="1271067" cy="73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G:\Выставка ФРЕБЕЛЬ\фото распечатать\IMG_9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5" y="4027619"/>
            <a:ext cx="3816425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6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400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   Муниципальное казенное дошкольное образовательное учреждение Новосибирского района Новосибирской области – детский сад комбинированного вида «Теремок»   </vt:lpstr>
      <vt:lpstr>Система образовательных модулей в парциальной              модульной программе «STEM-образование детей дошкольного и младшего школьного возраста</vt:lpstr>
      <vt:lpstr>                </vt:lpstr>
      <vt:lpstr>Созвучность педагогических взглядов Ф.Фребеля и ФГОС ДО </vt:lpstr>
      <vt:lpstr>Основные предметы игр</vt:lpstr>
      <vt:lpstr>Дары Ф . Фребеля</vt:lpstr>
      <vt:lpstr> </vt:lpstr>
      <vt:lpstr>  Практико-ориентированная часть Первый набор системы Ф. Фребеля «Шерстяные мячики» </vt:lpstr>
      <vt:lpstr> Игра «Цепочка»</vt:lpstr>
      <vt:lpstr>Игра «Автомобили»</vt:lpstr>
      <vt:lpstr>Игра «Модельер»</vt:lpstr>
      <vt:lpstr>«Волшебный цветочек»</vt:lpstr>
      <vt:lpstr>Рефлексия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ллл</dc:title>
  <dc:creator>Елена</dc:creator>
  <cp:lastModifiedBy>2micks@ngs.ru</cp:lastModifiedBy>
  <cp:revision>199</cp:revision>
  <dcterms:created xsi:type="dcterms:W3CDTF">2018-09-24T14:19:25Z</dcterms:created>
  <dcterms:modified xsi:type="dcterms:W3CDTF">2019-02-25T15:28:15Z</dcterms:modified>
</cp:coreProperties>
</file>